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7/13/2016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7/13/2016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7/13/2016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a:t>Bhagavad Gita Quiz</a:t>
            </a:r>
          </a:p>
        </p:txBody>
      </p:sp>
      <p:sp>
        <p:nvSpPr>
          <p:cNvPr id="3" name="Subtitle 2"/>
          <p:cNvSpPr>
            <a:spLocks noGrp="1"/>
          </p:cNvSpPr>
          <p:nvPr>
            <p:ph type="subTitle" idx="1"/>
          </p:nvPr>
        </p:nvSpPr>
        <p:spPr/>
        <p:txBody>
          <a:bodyPr/>
          <a:lstStyle/>
          <a:p>
            <a:r>
              <a:rPr lang="en-US" dirty="0" err="1"/>
              <a:t>Arjuna</a:t>
            </a:r>
            <a:r>
              <a:rPr lang="en-US" dirty="0"/>
              <a:t> </a:t>
            </a:r>
            <a:r>
              <a:rPr lang="en-US" dirty="0" err="1"/>
              <a:t>Vishada</a:t>
            </a:r>
            <a:r>
              <a:rPr lang="en-US" dirty="0"/>
              <a:t> </a:t>
            </a:r>
            <a:r>
              <a:rPr lang="en-US" dirty="0" err="1"/>
              <a:t>Yogam</a:t>
            </a:r>
            <a:endParaRPr lang="en-US" dirty="0"/>
          </a:p>
        </p:txBody>
      </p:sp>
    </p:spTree>
    <p:extLst>
      <p:ext uri="{BB962C8B-B14F-4D97-AF65-F5344CB8AC3E}">
        <p14:creationId xmlns:p14="http://schemas.microsoft.com/office/powerpoint/2010/main" val="359544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9</a:t>
            </a:r>
            <a:endParaRPr lang="te-IN" dirty="0"/>
          </a:p>
          <a:p>
            <a:pPr marL="0" indent="0">
              <a:buNone/>
            </a:pPr>
            <a:endParaRPr lang="te-IN" dirty="0"/>
          </a:p>
          <a:p>
            <a:pPr marL="0" indent="0">
              <a:buNone/>
            </a:pPr>
            <a:r>
              <a:rPr lang="te-IN" dirty="0"/>
              <a:t>నారయణుడు ఎన్ని ధర్ముములు స్థాపించారు ?  అవి ఏమిటి?</a:t>
            </a:r>
            <a:endParaRPr lang="en-US" dirty="0"/>
          </a:p>
          <a:p>
            <a:pPr marL="0" indent="0">
              <a:buNone/>
            </a:pPr>
            <a:endParaRPr lang="en-US" dirty="0"/>
          </a:p>
          <a:p>
            <a:pPr marL="0" indent="0">
              <a:buNone/>
            </a:pPr>
            <a:r>
              <a:rPr lang="te-IN" dirty="0"/>
              <a:t>జవాబు‌:</a:t>
            </a:r>
            <a:endParaRPr lang="en-US" dirty="0"/>
          </a:p>
          <a:p>
            <a:pPr marL="0" indent="0">
              <a:buNone/>
            </a:pPr>
            <a:r>
              <a:rPr lang="te-IN" dirty="0"/>
              <a:t>రెండు . ప్రవ్రుత్తి, నివృత్తి</a:t>
            </a:r>
            <a:endParaRPr lang="en-US" dirty="0"/>
          </a:p>
        </p:txBody>
      </p:sp>
    </p:spTree>
    <p:extLst>
      <p:ext uri="{BB962C8B-B14F-4D97-AF65-F5344CB8AC3E}">
        <p14:creationId xmlns:p14="http://schemas.microsoft.com/office/powerpoint/2010/main" val="124062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10</a:t>
            </a:r>
            <a:endParaRPr lang="te-IN" dirty="0"/>
          </a:p>
          <a:p>
            <a:pPr marL="0" indent="0">
              <a:buNone/>
            </a:pPr>
            <a:endParaRPr lang="te-IN" dirty="0"/>
          </a:p>
          <a:p>
            <a:pPr marL="0" indent="0">
              <a:buNone/>
            </a:pPr>
            <a:r>
              <a:rPr lang="te-IN" dirty="0"/>
              <a:t>వృకోదర ఎవరు ? ఆ పేరు ఎందుకు వచ్చింది ? </a:t>
            </a:r>
            <a:endParaRPr lang="en-US" dirty="0"/>
          </a:p>
          <a:p>
            <a:pPr marL="0" indent="0">
              <a:buNone/>
            </a:pPr>
            <a:endParaRPr lang="en-US" dirty="0"/>
          </a:p>
          <a:p>
            <a:pPr marL="0" indent="0">
              <a:buNone/>
            </a:pPr>
            <a:r>
              <a:rPr lang="te-IN" dirty="0"/>
              <a:t>జవాబు‌:</a:t>
            </a:r>
            <a:endParaRPr lang="en-US" dirty="0"/>
          </a:p>
          <a:p>
            <a:pPr marL="0" indent="0">
              <a:buNone/>
            </a:pPr>
            <a:r>
              <a:rPr lang="te-IN" dirty="0"/>
              <a:t>వృకోదరుడు అంటే భీముడు. కడుపు లోపల అగ్ని కలవాడు అని</a:t>
            </a:r>
            <a:endParaRPr lang="en-US" dirty="0"/>
          </a:p>
        </p:txBody>
      </p:sp>
    </p:spTree>
    <p:extLst>
      <p:ext uri="{BB962C8B-B14F-4D97-AF65-F5344CB8AC3E}">
        <p14:creationId xmlns:p14="http://schemas.microsoft.com/office/powerpoint/2010/main" val="92496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11</a:t>
            </a:r>
            <a:endParaRPr lang="te-IN" dirty="0"/>
          </a:p>
          <a:p>
            <a:pPr marL="0" indent="0">
              <a:buNone/>
            </a:pPr>
            <a:endParaRPr lang="te-IN" dirty="0"/>
          </a:p>
          <a:p>
            <a:pPr marL="0" indent="0">
              <a:buNone/>
            </a:pPr>
            <a:r>
              <a:rPr lang="te-IN" dirty="0"/>
              <a:t>భగవథ్ గీత ఏ సంధర్భం లో చెప్ప బడినది ?</a:t>
            </a:r>
            <a:endParaRPr lang="en-US" dirty="0"/>
          </a:p>
          <a:p>
            <a:pPr marL="0" indent="0">
              <a:buNone/>
            </a:pPr>
            <a:endParaRPr lang="en-US" dirty="0"/>
          </a:p>
          <a:p>
            <a:pPr marL="0" indent="0">
              <a:buNone/>
            </a:pPr>
            <a:r>
              <a:rPr lang="te-IN" dirty="0"/>
              <a:t>జవాబు‌:</a:t>
            </a:r>
            <a:endParaRPr lang="en-US" dirty="0"/>
          </a:p>
          <a:p>
            <a:pPr marL="0" indent="0">
              <a:buNone/>
            </a:pPr>
            <a:r>
              <a:rPr lang="te-IN" dirty="0"/>
              <a:t>యుద్ధ భూమి లో చెప్పబడింది. కర్మ చెయ్యమని ప్రేరణ ఇవ్వడానికి. మమకారముతో కూడిన విషాదంలో ధర్మాన్ని కూడా అధర్మమని అనుకోని కర్మమార్గాన్ని విడిచిపెడుతున్న అర్జునకు జ్ఞాన ప్రచోదన చేసే సందర్భంలో భగవద్గిత చెప్పబడింది.</a:t>
            </a:r>
            <a:endParaRPr lang="en-US" dirty="0"/>
          </a:p>
        </p:txBody>
      </p:sp>
    </p:spTree>
    <p:extLst>
      <p:ext uri="{BB962C8B-B14F-4D97-AF65-F5344CB8AC3E}">
        <p14:creationId xmlns:p14="http://schemas.microsoft.com/office/powerpoint/2010/main" val="381569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12</a:t>
            </a:r>
            <a:endParaRPr lang="te-IN" dirty="0"/>
          </a:p>
          <a:p>
            <a:pPr marL="0" indent="0">
              <a:buNone/>
            </a:pPr>
            <a:endParaRPr lang="te-IN" dirty="0"/>
          </a:p>
          <a:p>
            <a:pPr marL="0" indent="0">
              <a:buNone/>
            </a:pPr>
            <a:r>
              <a:rPr lang="te-IN" dirty="0"/>
              <a:t>కృష్ణ భగవానుడు భగవద్గీత ని అర్జునుడీ  కే ఎందుకు చెప్పాడు ?  చెప్పడాని కారణం ఏమిటి?</a:t>
            </a:r>
            <a:endParaRPr lang="en-US" dirty="0"/>
          </a:p>
          <a:p>
            <a:pPr marL="0" indent="0">
              <a:buNone/>
            </a:pPr>
            <a:r>
              <a:rPr lang="te-IN" dirty="0"/>
              <a:t>జవాబు‌:</a:t>
            </a:r>
            <a:endParaRPr lang="en-US" dirty="0"/>
          </a:p>
          <a:p>
            <a:pPr marL="0" indent="0">
              <a:buNone/>
            </a:pPr>
            <a:r>
              <a:rPr lang="te-IN" dirty="0"/>
              <a:t>అర్జునుడు ప్రపన్నుడై శరణాగతి తో తన శ్రేయస్సు ఏంటో పరమాత్మ ని అడిగినందుకు. అలాగే అర్జునుడికి ఉన్న సుగుణాలు అనఘ మరియు అనసూయ. </a:t>
            </a:r>
          </a:p>
          <a:p>
            <a:pPr marL="0" indent="0">
              <a:buNone/>
            </a:pPr>
            <a:r>
              <a:rPr lang="te-IN" dirty="0"/>
              <a:t>ఈ గుణములే అర్జునుడిని బ్రహ్మవిద్య తెలుసుకోవడానికి అర్హుడిని చేసాయి. అన్నిటికంటే ముఖ్యం అతను కృష్ణ భగవానుడిని వదలకుండా పట్టుకోవడం. </a:t>
            </a:r>
            <a:endParaRPr lang="en-US" dirty="0"/>
          </a:p>
        </p:txBody>
      </p:sp>
    </p:spTree>
    <p:extLst>
      <p:ext uri="{BB962C8B-B14F-4D97-AF65-F5344CB8AC3E}">
        <p14:creationId xmlns:p14="http://schemas.microsoft.com/office/powerpoint/2010/main" val="247899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13</a:t>
            </a:r>
            <a:endParaRPr lang="te-IN" dirty="0"/>
          </a:p>
          <a:p>
            <a:pPr marL="0" indent="0">
              <a:buNone/>
            </a:pPr>
            <a:endParaRPr lang="te-IN" dirty="0"/>
          </a:p>
          <a:p>
            <a:pPr marL="0" indent="0">
              <a:buNone/>
            </a:pPr>
            <a:r>
              <a:rPr lang="te-IN" dirty="0"/>
              <a:t>కృష్ణ భగవానుడు భగవద్గీత ని ఎంత సమయం లో చెప్పాడు? ఎలా చెప్పాడు?</a:t>
            </a:r>
            <a:endParaRPr lang="en-US" dirty="0"/>
          </a:p>
          <a:p>
            <a:pPr marL="0" indent="0">
              <a:buNone/>
            </a:pPr>
            <a:endParaRPr lang="en-US" dirty="0"/>
          </a:p>
          <a:p>
            <a:pPr marL="0" indent="0">
              <a:buNone/>
            </a:pPr>
            <a:r>
              <a:rPr lang="te-IN" dirty="0"/>
              <a:t>జవాబు‌:</a:t>
            </a:r>
            <a:endParaRPr lang="en-US" dirty="0"/>
          </a:p>
          <a:p>
            <a:pPr marL="0" indent="0">
              <a:buNone/>
            </a:pPr>
            <a:r>
              <a:rPr lang="te-IN" dirty="0"/>
              <a:t>సామాన్య వేగంలో చదివితెే 1.30నిమిషాలు.ఈ విషయం చెప్తూ గురువుగారు, సంభాషణ గా అయితే 20 నిమిషాలు పట్టి ఉండచ్చు అన్నారు </a:t>
            </a:r>
            <a:endParaRPr lang="en-US" dirty="0"/>
          </a:p>
        </p:txBody>
      </p:sp>
    </p:spTree>
    <p:extLst>
      <p:ext uri="{BB962C8B-B14F-4D97-AF65-F5344CB8AC3E}">
        <p14:creationId xmlns:p14="http://schemas.microsoft.com/office/powerpoint/2010/main" val="377073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14</a:t>
            </a:r>
            <a:endParaRPr lang="te-IN" dirty="0"/>
          </a:p>
          <a:p>
            <a:pPr marL="0" indent="0">
              <a:buNone/>
            </a:pPr>
            <a:endParaRPr lang="te-IN" dirty="0"/>
          </a:p>
          <a:p>
            <a:pPr marL="0" indent="0">
              <a:buNone/>
            </a:pPr>
            <a:r>
              <a:rPr lang="te-IN" dirty="0"/>
              <a:t>గీత ని ఏ భాష లో చెప్పారు?</a:t>
            </a:r>
            <a:endParaRPr lang="en-US" dirty="0"/>
          </a:p>
          <a:p>
            <a:pPr marL="0" indent="0">
              <a:buNone/>
            </a:pPr>
            <a:endParaRPr lang="en-US" dirty="0"/>
          </a:p>
          <a:p>
            <a:pPr marL="0" indent="0">
              <a:buNone/>
            </a:pPr>
            <a:r>
              <a:rPr lang="te-IN" dirty="0"/>
              <a:t>జవాబు‌:</a:t>
            </a:r>
            <a:endParaRPr lang="en-US" dirty="0"/>
          </a:p>
          <a:p>
            <a:pPr marL="0" indent="0">
              <a:buNone/>
            </a:pPr>
            <a:r>
              <a:rPr lang="te-IN" dirty="0"/>
              <a:t>దాన్నే మనకి వ్యాసులవారు ఛందోమయం గా  చెప్పారు</a:t>
            </a:r>
            <a:endParaRPr lang="en-US" dirty="0"/>
          </a:p>
        </p:txBody>
      </p:sp>
    </p:spTree>
    <p:extLst>
      <p:ext uri="{BB962C8B-B14F-4D97-AF65-F5344CB8AC3E}">
        <p14:creationId xmlns:p14="http://schemas.microsoft.com/office/powerpoint/2010/main" val="17670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15</a:t>
            </a:r>
            <a:endParaRPr lang="te-IN" dirty="0"/>
          </a:p>
          <a:p>
            <a:pPr marL="0" indent="0">
              <a:buNone/>
            </a:pPr>
            <a:endParaRPr lang="te-IN" dirty="0"/>
          </a:p>
          <a:p>
            <a:pPr marL="0" indent="0">
              <a:buNone/>
            </a:pPr>
            <a:r>
              <a:rPr lang="te-IN" dirty="0"/>
              <a:t>గీత రహస్యాన్ని మెుదటి సారి ఎవరికి చెప్పాడు కృష్ణపరమాత్ముడు?</a:t>
            </a:r>
            <a:endParaRPr lang="en-US" dirty="0"/>
          </a:p>
          <a:p>
            <a:pPr marL="0" indent="0">
              <a:buNone/>
            </a:pPr>
            <a:endParaRPr lang="en-US" dirty="0"/>
          </a:p>
          <a:p>
            <a:pPr marL="0" indent="0">
              <a:buNone/>
            </a:pPr>
            <a:r>
              <a:rPr lang="te-IN" dirty="0"/>
              <a:t>జవాబు‌:</a:t>
            </a:r>
            <a:endParaRPr lang="en-US" dirty="0"/>
          </a:p>
          <a:p>
            <a:pPr marL="0" indent="0">
              <a:buNone/>
            </a:pPr>
            <a:r>
              <a:rPr lang="te-IN" dirty="0"/>
              <a:t>1) యుధ్ధిష్టరుడు 2)భీముడు 3)అర్జునుడు 4) సంజయుడు 5)ఇతరులు</a:t>
            </a:r>
          </a:p>
          <a:p>
            <a:pPr marL="0" indent="0">
              <a:buNone/>
            </a:pPr>
            <a:r>
              <a:rPr lang="te-IN" dirty="0"/>
              <a:t>జవాబు:  మొదట  సూర్యుడికి, తర్వాత ‌అర్జునుడికి చెప్పాడు.</a:t>
            </a:r>
          </a:p>
        </p:txBody>
      </p:sp>
    </p:spTree>
    <p:extLst>
      <p:ext uri="{BB962C8B-B14F-4D97-AF65-F5344CB8AC3E}">
        <p14:creationId xmlns:p14="http://schemas.microsoft.com/office/powerpoint/2010/main" val="108888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16</a:t>
            </a:r>
            <a:endParaRPr lang="te-IN" dirty="0"/>
          </a:p>
          <a:p>
            <a:pPr marL="0" indent="0">
              <a:buNone/>
            </a:pPr>
            <a:endParaRPr lang="te-IN" dirty="0"/>
          </a:p>
          <a:p>
            <a:pPr marL="0" indent="0">
              <a:buNone/>
            </a:pPr>
            <a:r>
              <a:rPr lang="te-IN" dirty="0"/>
              <a:t>కృష్ణభగవానుడి  గోవిందనామం గురించి వివరించండి</a:t>
            </a:r>
            <a:r>
              <a:rPr lang="en-US" dirty="0"/>
              <a:t>?</a:t>
            </a:r>
          </a:p>
          <a:p>
            <a:pPr marL="0" indent="0">
              <a:buNone/>
            </a:pPr>
            <a:endParaRPr lang="en-US" dirty="0"/>
          </a:p>
          <a:p>
            <a:pPr marL="0" indent="0">
              <a:buNone/>
            </a:pPr>
            <a:r>
              <a:rPr lang="te-IN" dirty="0"/>
              <a:t>జవాబు‌:</a:t>
            </a:r>
            <a:endParaRPr lang="en-US" dirty="0"/>
          </a:p>
          <a:p>
            <a:pPr marL="0" indent="0">
              <a:buNone/>
            </a:pPr>
            <a:r>
              <a:rPr lang="te-IN" dirty="0"/>
              <a:t>గోవులు అంటే భూమి, గోవులు అంటే ఇంద్రియములు కూడా వాటికి ప్రభువు గోవిందుడు. అలాగే గోవులు అంటే ఆవులు - కృష్ణావతారం లో ఇంద్రుడికి బుధ్ది వచ్చాక కృష్ణ పరమాత్మ కి స్వర్గాది లోకాల్లో ఉన్న కామధేనువులని తెచ్చి వాటికి కూడా నువ్వే ప్రభువు వి స్వామీ అని గోవింద పట్టాభిషేకం జరిపిస్తాడు అది గోవింద నామానికి లీలార్ధం పైన చెప్పింది పరమార్ధం (భగవంతుని అన్నీ నామాలకి లీలార్ధం పరమార్ధం ఉంటాయి). ఇంకో అర్ధం గోవులు అంటే కిరణాలు కూడా అందుకు ఆదిత్య నారాయణుడు గోవిందుడు.</a:t>
            </a:r>
          </a:p>
          <a:p>
            <a:pPr marL="0" indent="0">
              <a:buNone/>
            </a:pPr>
            <a:endParaRPr lang="en-US" dirty="0"/>
          </a:p>
        </p:txBody>
      </p:sp>
    </p:spTree>
    <p:extLst>
      <p:ext uri="{BB962C8B-B14F-4D97-AF65-F5344CB8AC3E}">
        <p14:creationId xmlns:p14="http://schemas.microsoft.com/office/powerpoint/2010/main" val="92194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#1</a:t>
            </a:r>
            <a:endParaRPr lang="en-US" dirty="0"/>
          </a:p>
          <a:p>
            <a:pPr marL="0" indent="0">
              <a:buNone/>
            </a:pPr>
            <a:endParaRPr lang="en-US" dirty="0"/>
          </a:p>
          <a:p>
            <a:pPr marL="0" indent="0">
              <a:buNone/>
            </a:pPr>
            <a:r>
              <a:rPr lang="te-IN" dirty="0"/>
              <a:t>మహాభారతం ఎన్ని పర్వాలు? ఏ పర్వములో భగవద్గీత  ఉంది</a:t>
            </a:r>
            <a:r>
              <a:rPr lang="en-US" dirty="0"/>
              <a:t>?</a:t>
            </a:r>
          </a:p>
          <a:p>
            <a:pPr marL="0" indent="0">
              <a:buNone/>
            </a:pPr>
            <a:endParaRPr lang="en-US" dirty="0"/>
          </a:p>
          <a:p>
            <a:pPr marL="0" indent="0">
              <a:buNone/>
            </a:pPr>
            <a:r>
              <a:rPr lang="te-IN" dirty="0"/>
              <a:t>జవాబు‌:</a:t>
            </a:r>
          </a:p>
          <a:p>
            <a:pPr marL="0" indent="0">
              <a:buNone/>
            </a:pPr>
            <a:r>
              <a:rPr lang="te-IN" dirty="0"/>
              <a:t>మహాభారతం 18పర్వాలు. భీష్మ పర్వం లో  ఉంది.</a:t>
            </a:r>
          </a:p>
          <a:p>
            <a:pPr marL="0" indent="0">
              <a:buNone/>
            </a:pPr>
            <a:endParaRPr lang="en-US" dirty="0"/>
          </a:p>
        </p:txBody>
      </p:sp>
    </p:spTree>
    <p:extLst>
      <p:ext uri="{BB962C8B-B14F-4D97-AF65-F5344CB8AC3E}">
        <p14:creationId xmlns:p14="http://schemas.microsoft.com/office/powerpoint/2010/main" val="280235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 2</a:t>
            </a:r>
          </a:p>
          <a:p>
            <a:pPr marL="0" indent="0">
              <a:buNone/>
            </a:pPr>
            <a:endParaRPr lang="te-IN" dirty="0"/>
          </a:p>
          <a:p>
            <a:pPr marL="0" indent="0">
              <a:buNone/>
            </a:pPr>
            <a:r>
              <a:rPr lang="te-IN" dirty="0"/>
              <a:t>గీత లో మెదటి అధ్యాయం అర్జున విషాదయోగం. యోగం అంటే ఏమిటి?</a:t>
            </a:r>
          </a:p>
          <a:p>
            <a:pPr marL="0" indent="0">
              <a:buNone/>
            </a:pPr>
            <a:endParaRPr lang="en-US" dirty="0"/>
          </a:p>
          <a:p>
            <a:pPr marL="0" indent="0">
              <a:buNone/>
            </a:pPr>
            <a:r>
              <a:rPr lang="te-IN" dirty="0"/>
              <a:t>జవాబు‌:</a:t>
            </a:r>
          </a:p>
          <a:p>
            <a:pPr marL="0" indent="0">
              <a:buNone/>
            </a:pPr>
            <a:r>
              <a:rPr lang="te-IN" dirty="0"/>
              <a:t>యోగం అంటే</a:t>
            </a:r>
          </a:p>
          <a:p>
            <a:pPr marL="0" indent="0">
              <a:buNone/>
            </a:pPr>
            <a:r>
              <a:rPr lang="te-IN" dirty="0"/>
              <a:t>1) ఉపాయం</a:t>
            </a:r>
          </a:p>
          <a:p>
            <a:pPr marL="0" indent="0">
              <a:buNone/>
            </a:pPr>
            <a:r>
              <a:rPr lang="te-IN" dirty="0"/>
              <a:t>2) జీవాత్మ , పరమాత్మ ల యెక్క ఐక్యమే యోగం  అని కూడ అంటారు</a:t>
            </a:r>
            <a:endParaRPr lang="en-US" dirty="0"/>
          </a:p>
        </p:txBody>
      </p:sp>
    </p:spTree>
    <p:extLst>
      <p:ext uri="{BB962C8B-B14F-4D97-AF65-F5344CB8AC3E}">
        <p14:creationId xmlns:p14="http://schemas.microsoft.com/office/powerpoint/2010/main" val="351820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3</a:t>
            </a:r>
          </a:p>
          <a:p>
            <a:pPr marL="0" indent="0">
              <a:buNone/>
            </a:pPr>
            <a:endParaRPr lang="te-IN" dirty="0"/>
          </a:p>
          <a:p>
            <a:pPr marL="0" indent="0">
              <a:buNone/>
            </a:pPr>
            <a:r>
              <a:rPr lang="te-IN" dirty="0"/>
              <a:t>కృష్ణ భగవానుడు భగవద్గీత ని అర్జునుడికి బోధీంస్తూన్నప్పుడు  ఇంక ఎవరు విన్నారు?</a:t>
            </a:r>
            <a:endParaRPr lang="en-US" dirty="0"/>
          </a:p>
          <a:p>
            <a:pPr marL="0" indent="0">
              <a:buNone/>
            </a:pPr>
            <a:endParaRPr lang="en-US" dirty="0"/>
          </a:p>
          <a:p>
            <a:pPr marL="0" indent="0">
              <a:buNone/>
            </a:pPr>
            <a:r>
              <a:rPr lang="te-IN" dirty="0"/>
              <a:t>జవాబు‌:</a:t>
            </a:r>
          </a:p>
          <a:p>
            <a:pPr marL="0" indent="0">
              <a:buNone/>
            </a:pPr>
            <a:r>
              <a:rPr lang="te-IN" dirty="0"/>
              <a:t>సంజయుడు, హనుమంతుడు.</a:t>
            </a:r>
            <a:endParaRPr lang="en-US" dirty="0"/>
          </a:p>
        </p:txBody>
      </p:sp>
    </p:spTree>
    <p:extLst>
      <p:ext uri="{BB962C8B-B14F-4D97-AF65-F5344CB8AC3E}">
        <p14:creationId xmlns:p14="http://schemas.microsoft.com/office/powerpoint/2010/main" val="340985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4</a:t>
            </a:r>
            <a:endParaRPr lang="te-IN" dirty="0"/>
          </a:p>
          <a:p>
            <a:pPr marL="0" indent="0">
              <a:buNone/>
            </a:pPr>
            <a:endParaRPr lang="te-IN" dirty="0"/>
          </a:p>
          <a:p>
            <a:pPr marL="0" indent="0">
              <a:buNone/>
            </a:pPr>
            <a:r>
              <a:rPr lang="te-IN" dirty="0"/>
              <a:t>గీత అనగా నేమి ?</a:t>
            </a:r>
            <a:endParaRPr lang="en-US" dirty="0"/>
          </a:p>
          <a:p>
            <a:pPr marL="0" indent="0">
              <a:buNone/>
            </a:pPr>
            <a:endParaRPr lang="en-US" dirty="0"/>
          </a:p>
          <a:p>
            <a:pPr marL="0" indent="0">
              <a:buNone/>
            </a:pPr>
            <a:r>
              <a:rPr lang="te-IN" dirty="0"/>
              <a:t>జవాబు‌:</a:t>
            </a:r>
            <a:endParaRPr lang="en-US" dirty="0"/>
          </a:p>
          <a:p>
            <a:pPr marL="0" indent="0">
              <a:buNone/>
            </a:pPr>
            <a:r>
              <a:rPr lang="te-IN" dirty="0"/>
              <a:t>చతుర్విద పురుషార్థములు ఎందు చెప్ప బడతాయో అది గీత.</a:t>
            </a:r>
          </a:p>
        </p:txBody>
      </p:sp>
    </p:spTree>
    <p:extLst>
      <p:ext uri="{BB962C8B-B14F-4D97-AF65-F5344CB8AC3E}">
        <p14:creationId xmlns:p14="http://schemas.microsoft.com/office/powerpoint/2010/main" val="116658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5</a:t>
            </a:r>
            <a:endParaRPr lang="te-IN" dirty="0"/>
          </a:p>
          <a:p>
            <a:pPr marL="0" indent="0">
              <a:buNone/>
            </a:pPr>
            <a:endParaRPr lang="te-IN" dirty="0"/>
          </a:p>
          <a:p>
            <a:pPr marL="0" indent="0">
              <a:buNone/>
            </a:pPr>
            <a:r>
              <a:rPr lang="te-IN" dirty="0"/>
              <a:t>వేదం , పురాణం ,కావ్యం అంటే అమిటి ?</a:t>
            </a:r>
            <a:endParaRPr lang="en-US" dirty="0"/>
          </a:p>
          <a:p>
            <a:pPr marL="0" indent="0">
              <a:buNone/>
            </a:pPr>
            <a:endParaRPr lang="en-US" dirty="0"/>
          </a:p>
          <a:p>
            <a:pPr marL="0" indent="0">
              <a:buNone/>
            </a:pPr>
            <a:r>
              <a:rPr lang="te-IN" dirty="0"/>
              <a:t>జవాబు‌:</a:t>
            </a:r>
            <a:endParaRPr lang="en-US" dirty="0"/>
          </a:p>
          <a:p>
            <a:pPr marL="0" indent="0">
              <a:buNone/>
            </a:pPr>
            <a:r>
              <a:rPr lang="te-IN" dirty="0"/>
              <a:t>ధర్మ మూలం వేదం . ప్రభు సమ్మతం , అదే ధర్మం మిత్ర సమ్మతం అయితే పురాణం . కాంతా సమ్మతం అయితే కావ్యం.</a:t>
            </a:r>
          </a:p>
        </p:txBody>
      </p:sp>
    </p:spTree>
    <p:extLst>
      <p:ext uri="{BB962C8B-B14F-4D97-AF65-F5344CB8AC3E}">
        <p14:creationId xmlns:p14="http://schemas.microsoft.com/office/powerpoint/2010/main" val="128737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6</a:t>
            </a:r>
            <a:endParaRPr lang="te-IN" dirty="0"/>
          </a:p>
          <a:p>
            <a:pPr marL="0" indent="0">
              <a:buNone/>
            </a:pPr>
            <a:endParaRPr lang="te-IN" dirty="0"/>
          </a:p>
          <a:p>
            <a:pPr marL="0" indent="0">
              <a:buNone/>
            </a:pPr>
            <a:r>
              <a:rPr lang="te-IN" dirty="0"/>
              <a:t>మంగళ వాచకములు అనగా ఏవి ? అంటే ఏమి మంగళ శభ్దములతో కావ్యాలు , పురణాలు మొదలు పెట్టబడినవి ?</a:t>
            </a:r>
            <a:endParaRPr lang="en-US" dirty="0"/>
          </a:p>
          <a:p>
            <a:pPr marL="0" indent="0">
              <a:buNone/>
            </a:pPr>
            <a:endParaRPr lang="en-US" dirty="0"/>
          </a:p>
          <a:p>
            <a:pPr marL="0" indent="0">
              <a:buNone/>
            </a:pPr>
            <a:r>
              <a:rPr lang="te-IN" dirty="0"/>
              <a:t>జవాబు‌:</a:t>
            </a:r>
            <a:endParaRPr lang="en-US" dirty="0"/>
          </a:p>
          <a:p>
            <a:pPr marL="0" indent="0">
              <a:buNone/>
            </a:pPr>
            <a:r>
              <a:rPr lang="te-IN" dirty="0"/>
              <a:t>జయ , శ్రీ , అథ , ఓం మంగళ వాచకాలు</a:t>
            </a:r>
            <a:endParaRPr lang="en-US" dirty="0"/>
          </a:p>
        </p:txBody>
      </p:sp>
    </p:spTree>
    <p:extLst>
      <p:ext uri="{BB962C8B-B14F-4D97-AF65-F5344CB8AC3E}">
        <p14:creationId xmlns:p14="http://schemas.microsoft.com/office/powerpoint/2010/main" val="386549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7</a:t>
            </a:r>
            <a:endParaRPr lang="te-IN" dirty="0"/>
          </a:p>
          <a:p>
            <a:pPr marL="0" indent="0">
              <a:buNone/>
            </a:pPr>
            <a:endParaRPr lang="te-IN" dirty="0"/>
          </a:p>
          <a:p>
            <a:pPr marL="0" indent="0">
              <a:buNone/>
            </a:pPr>
            <a:r>
              <a:rPr lang="te-IN" dirty="0"/>
              <a:t>శ్రీ రామ , శ్రీ క్రిష్ణ  పేర్లు  ఏ మహా ఋషులు వారికి పెట్టారు ?</a:t>
            </a:r>
            <a:endParaRPr lang="en-US" dirty="0"/>
          </a:p>
          <a:p>
            <a:pPr marL="0" indent="0">
              <a:buNone/>
            </a:pPr>
            <a:endParaRPr lang="en-US" dirty="0"/>
          </a:p>
          <a:p>
            <a:pPr marL="0" indent="0">
              <a:buNone/>
            </a:pPr>
            <a:r>
              <a:rPr lang="te-IN" dirty="0"/>
              <a:t>జవాబు‌:</a:t>
            </a:r>
            <a:endParaRPr lang="en-US" dirty="0"/>
          </a:p>
          <a:p>
            <a:pPr marL="0" indent="0">
              <a:buNone/>
            </a:pPr>
            <a:r>
              <a:rPr lang="te-IN" dirty="0"/>
              <a:t>శ్రీ రామ అని వశిష్ఠ మహాముని శ్రీకృష్ణ అని గర్గ మహాముని పెట్టేటట్లు భగవంతుడు స్ఫురణ ఇచ్చారు</a:t>
            </a:r>
            <a:endParaRPr lang="en-US" dirty="0"/>
          </a:p>
        </p:txBody>
      </p:sp>
    </p:spTree>
    <p:extLst>
      <p:ext uri="{BB962C8B-B14F-4D97-AF65-F5344CB8AC3E}">
        <p14:creationId xmlns:p14="http://schemas.microsoft.com/office/powerpoint/2010/main" val="336590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09178" y="1202499"/>
            <a:ext cx="9601200" cy="4539641"/>
          </a:xfrm>
        </p:spPr>
        <p:txBody>
          <a:bodyPr/>
          <a:lstStyle/>
          <a:p>
            <a:pPr marL="0" indent="0">
              <a:buNone/>
            </a:pPr>
            <a:r>
              <a:rPr lang="te-IN" dirty="0"/>
              <a:t>ప్రశ్న# </a:t>
            </a:r>
            <a:r>
              <a:rPr lang="en-US" dirty="0"/>
              <a:t>8</a:t>
            </a:r>
            <a:endParaRPr lang="te-IN" dirty="0"/>
          </a:p>
          <a:p>
            <a:pPr marL="0" indent="0">
              <a:buNone/>
            </a:pPr>
            <a:endParaRPr lang="te-IN" dirty="0"/>
          </a:p>
          <a:p>
            <a:pPr marL="0" indent="0">
              <a:buNone/>
            </a:pPr>
            <a:r>
              <a:rPr lang="te-IN" dirty="0"/>
              <a:t>జ్జానము అంటే  ఎమిటి?</a:t>
            </a:r>
            <a:endParaRPr lang="en-US" dirty="0"/>
          </a:p>
          <a:p>
            <a:pPr marL="0" indent="0">
              <a:buNone/>
            </a:pPr>
            <a:endParaRPr lang="en-US" dirty="0"/>
          </a:p>
          <a:p>
            <a:pPr marL="0" indent="0">
              <a:buNone/>
            </a:pPr>
            <a:r>
              <a:rPr lang="te-IN" dirty="0"/>
              <a:t>జవాబు‌:</a:t>
            </a:r>
            <a:endParaRPr lang="en-US" dirty="0"/>
          </a:p>
          <a:p>
            <a:pPr marL="0" indent="0">
              <a:buNone/>
            </a:pPr>
            <a:r>
              <a:rPr lang="te-IN" dirty="0"/>
              <a:t>అజ్ఞాన, అంధకారాలను పోగొట్టేది జ్ఞానం</a:t>
            </a:r>
            <a:endParaRPr lang="en-US" dirty="0"/>
          </a:p>
        </p:txBody>
      </p:sp>
    </p:spTree>
    <p:extLst>
      <p:ext uri="{BB962C8B-B14F-4D97-AF65-F5344CB8AC3E}">
        <p14:creationId xmlns:p14="http://schemas.microsoft.com/office/powerpoint/2010/main" val="205897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542</TotalTime>
  <Words>493</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Franklin Gothic Book</vt:lpstr>
      <vt:lpstr>Gautami</vt:lpstr>
      <vt:lpstr>Crop</vt:lpstr>
      <vt:lpstr>Bhagavad Gita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Bhagavad Gita Quiz</dc:title>
  <dc:creator>Pranavi Achanta</dc:creator>
  <cp:lastModifiedBy>Pranavi Achanta</cp:lastModifiedBy>
  <cp:revision>16</cp:revision>
  <dcterms:created xsi:type="dcterms:W3CDTF">2016-07-11T15:01:38Z</dcterms:created>
  <dcterms:modified xsi:type="dcterms:W3CDTF">2016-07-13T17:03:28Z</dcterms:modified>
</cp:coreProperties>
</file>